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688" r:id="rId1"/>
  </p:sldMasterIdLst>
  <p:notesMasterIdLst>
    <p:notesMasterId r:id="rId7"/>
  </p:notesMasterIdLst>
  <p:handoutMasterIdLst>
    <p:handoutMasterId r:id="rId8"/>
  </p:handoutMasterIdLst>
  <p:sldIdLst>
    <p:sldId id="464" r:id="rId2"/>
    <p:sldId id="544" r:id="rId3"/>
    <p:sldId id="545" r:id="rId4"/>
    <p:sldId id="512" r:id="rId5"/>
    <p:sldId id="541" r:id="rId6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66FFFF"/>
    <a:srgbClr val="5B0DC3"/>
    <a:srgbClr val="FF00FF"/>
    <a:srgbClr val="CCFFFF"/>
    <a:srgbClr val="CC00CC"/>
    <a:srgbClr val="99FF33"/>
    <a:srgbClr val="9900CC"/>
    <a:srgbClr val="CC00FF"/>
    <a:srgbClr val="66FF66"/>
    <a:srgbClr val="33CC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0872" autoAdjust="0"/>
    <p:restoredTop sz="95773" autoAdjust="0"/>
  </p:normalViewPr>
  <p:slideViewPr>
    <p:cSldViewPr>
      <p:cViewPr>
        <p:scale>
          <a:sx n="70" d="100"/>
          <a:sy n="70" d="100"/>
        </p:scale>
        <p:origin x="-2202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85530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70997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409173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1B7-BA15-4BFB-8FE6-3B11B8B2FC48}" type="slidenum">
              <a:rPr lang="ru-RU" altLang="ru-RU"/>
              <a:pPr>
                <a:spcBef>
                  <a:spcPct val="0"/>
                </a:spcBef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782322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FCA8A18-3EFD-41E6-8B23-0680C1E645AD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A563384-BA96-4443-8569-8C2F39A22CF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8CCF56-C1CC-4DED-A592-E43D9D820F33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4CD583-9C37-4247-8C2D-45F5796FACA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31F2B1C-6380-4BEF-9032-CDD577F31708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EE942D-EF1A-4746-8212-636EDA6E3CB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E8FD4E-10D6-4197-8867-3E6794DEC4E9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C83FE9-322A-4B10-A098-7ABC1A4B0B0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7C1688-F794-4D79-BE26-4A94F2D27D3B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90B2FB0-9778-4226-81F6-9133A070B53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C4CBB0-500D-4F93-98D9-10F6FEE90DE2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1FCAEDB-6D41-4F72-AB5D-3AFB587E5327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69D7D0-4638-4504-9ABE-68FDA525D4C0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28DD32-7E48-49A4-A8B5-EF3EA9F441B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228FBD-0B02-4E1F-9937-27D3B2FC8811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F326A33-4681-4AC8-9602-5B2C072C4C1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C71639C-FBBA-48D5-B0FB-8A0E67C53DBE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2F341D4-6DB7-4003-9299-9B3F31132C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C0331735-C20D-4912-A905-3E2E1C7DA51A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7407CDD-BB50-40FE-A71E-49E8F2243FF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8764DD5-D3FD-4C79-969C-C22DB4959926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E60BD25-76D5-4066-9083-C76DF889BA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DF7CD9F-F5E4-4A27-9811-7C22713AEE59}" type="datetime1">
              <a:rPr lang="ru-RU" smtClean="0"/>
              <a:pPr>
                <a:defRPr/>
              </a:pPr>
              <a:t>08.05.2024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BB25F0-0411-48F4-BA5D-E5F65635031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  <p:sldLayoutId id="2147484696" r:id="rId8"/>
    <p:sldLayoutId id="2147484697" r:id="rId9"/>
    <p:sldLayoutId id="2147484698" r:id="rId10"/>
    <p:sldLayoutId id="214748469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  <p:pic>
        <p:nvPicPr>
          <p:cNvPr id="1027" name="Picture 3" descr="C:\Users\Admin\Downloads\354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Исполнение бюджета Уваровского сельского поселения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Нижнегорского района Республики Крым 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normalizeH="0" baseline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2023 год </a:t>
            </a:r>
            <a:endParaRPr kumimoji="0" lang="ru-RU" sz="3600" b="1" i="0" u="none" strike="noStrike" normalizeH="0" baseline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785813" y="642938"/>
            <a:ext cx="7572375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</a:endParaRPr>
          </a:p>
          <a:p>
            <a:pPr algn="ctr"/>
            <a:endParaRPr lang="ru-RU" sz="1600" b="1" dirty="0" smtClean="0">
              <a:solidFill>
                <a:srgbClr val="FF00FF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pPr algn="ctr"/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ОТЧЕТ ОБ ИСПОЛНЕНИИ МЕСТНОГО БЮДЖЕТА </a:t>
            </a:r>
          </a:p>
          <a:p>
            <a:pPr algn="ctr"/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утвержден решением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Уваровского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сельского совета Нижнегорского района Республики Крым </a:t>
            </a:r>
            <a:r>
              <a:rPr lang="ru-RU" sz="2300" b="1" dirty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от </a:t>
            </a:r>
            <a:r>
              <a:rPr lang="ru-RU" sz="2300" b="1" dirty="0" smtClean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27 </a:t>
            </a:r>
            <a:r>
              <a:rPr lang="ru-RU" sz="2300" b="1" dirty="0" smtClean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апреля 2024 </a:t>
            </a:r>
            <a:r>
              <a:rPr lang="ru-RU" sz="2300" b="1" dirty="0">
                <a:solidFill>
                  <a:srgbClr val="FF0000"/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года 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№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1 «Об утверждении отчета об исполнении бюджета Уваровского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сельского поселения Нижнегорского района Республики Крым </a:t>
            </a: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Andalus" panose="02020603050405020304" pitchFamily="18" charset="-78"/>
              </a:rPr>
              <a:t>за 2023 год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</a:rPr>
              <a:t>»</a:t>
            </a:r>
            <a:endParaRPr lang="ru-RU" sz="2300" dirty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pPr algn="ctr"/>
            <a:endParaRPr lang="ru-RU" sz="1600" b="1" dirty="0" smtClean="0">
              <a:solidFill>
                <a:srgbClr val="7030A0"/>
              </a:solidFill>
              <a:latin typeface="Garamond" panose="02020404030301010803" pitchFamily="18" charset="0"/>
              <a:cs typeface="Andalus" panose="02020603050405020304" pitchFamily="18" charset="-78"/>
            </a:endParaRPr>
          </a:p>
          <a:p>
            <a:r>
              <a:rPr lang="ru-RU" sz="2500" dirty="0" smtClean="0">
                <a:solidFill>
                  <a:srgbClr val="7030A0"/>
                </a:solidFill>
                <a:latin typeface="Garamond" panose="02020404030301010803" pitchFamily="18" charset="0"/>
              </a:rPr>
              <a:t> </a:t>
            </a:r>
            <a:endParaRPr lang="ru-RU" sz="2500" dirty="0">
              <a:solidFill>
                <a:srgbClr val="7030A0"/>
              </a:solidFill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ru-RU" sz="2000" dirty="0" smtClean="0">
                <a:latin typeface="+mj-lt"/>
              </a:rPr>
              <a:t>»</a:t>
            </a:r>
            <a:endParaRPr lang="ru-RU" sz="2000" dirty="0">
              <a:latin typeface="+mj-lt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  <a:p>
            <a:pPr algn="ctr" eaLnBrk="1" hangingPunct="1">
              <a:defRPr/>
            </a:pPr>
            <a:endParaRPr lang="ru-RU" sz="2000" dirty="0"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74828599"/>
              </p:ext>
            </p:extLst>
          </p:nvPr>
        </p:nvGraphicFramePr>
        <p:xfrm>
          <a:off x="1000125" y="3789040"/>
          <a:ext cx="7358064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7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59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30425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Публичные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 слушания по проекту местного бюджета на 2023 год  и на плановый период 2024 и 2025 годов проведены 01 ноября 2022 года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Приняли</a:t>
                      </a:r>
                      <a:r>
                        <a:rPr lang="ru-RU" sz="1800" baseline="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 участие  15 человек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Публичные слушания об исполнении местного бюджета за 2023 год проведены            26 апреля 2023 года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66FFFF"/>
                          </a:solidFill>
                          <a:latin typeface="Garamond" panose="02020404030301010803" pitchFamily="18" charset="0"/>
                        </a:rPr>
                        <a:t>Приняли участие  10 человек</a:t>
                      </a:r>
                      <a:endParaRPr lang="ru-RU" sz="1800" dirty="0">
                        <a:solidFill>
                          <a:srgbClr val="66FFFF"/>
                        </a:solidFill>
                        <a:latin typeface="Garamond" panose="02020404030301010803" pitchFamily="18" charset="0"/>
                      </a:endParaRPr>
                    </a:p>
                  </a:txBody>
                  <a:tcPr marL="91439" marR="91439" marT="45702" marB="45702">
                    <a:solidFill>
                      <a:srgbClr val="5B0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52159125"/>
              </p:ext>
            </p:extLst>
          </p:nvPr>
        </p:nvGraphicFramePr>
        <p:xfrm>
          <a:off x="457200" y="2348880"/>
          <a:ext cx="8229600" cy="347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/>
                <a:gridCol w="1728192"/>
                <a:gridCol w="1656184"/>
                <a:gridCol w="1378496"/>
              </a:tblGrid>
              <a:tr h="1349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Наименование доходов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Уточненный план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Получено доходов</a:t>
                      </a:r>
                      <a:endParaRPr lang="ru-RU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/>
                        <a:t>Процент исполнения</a:t>
                      </a:r>
                      <a:endParaRPr lang="ru-RU" sz="1500" dirty="0"/>
                    </a:p>
                  </a:txBody>
                  <a:tcPr/>
                </a:tc>
              </a:tr>
              <a:tr h="45947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ДОХОДЫ</a:t>
                      </a:r>
                      <a:r>
                        <a:rPr lang="ru-RU" sz="2400" b="1" baseline="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ВСЕГО 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7121,599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8345,139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117,18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в том числе: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НАЛОГОВЫЕ И НЕНАЛОГОВЫЕ ДОХОДЫ</a:t>
                      </a:r>
                      <a:r>
                        <a:rPr lang="ru-RU" sz="2400" b="1" baseline="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2393,780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3617,320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151,11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БЕЗВОЗМЕЗДНЫЕ ПОСТУПЛЕНИЯ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4727,819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4727,819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b="1" dirty="0" smtClean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ru-RU" sz="2400" b="1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  <a:endParaRPr lang="ru-RU" sz="2400" b="1" dirty="0"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Garamond" panose="02020404030301010803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Исполнение 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бюджета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Уваровского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сельского поселения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Нижнегорского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района Республики Крым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по доходам за 2023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год, тыс. руб.</a:t>
            </a: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4537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6353865"/>
              </p:ext>
            </p:extLst>
          </p:nvPr>
        </p:nvGraphicFramePr>
        <p:xfrm>
          <a:off x="214282" y="2643183"/>
          <a:ext cx="8929718" cy="3643336"/>
        </p:xfrm>
        <a:graphic>
          <a:graphicData uri="http://schemas.openxmlformats.org/drawingml/2006/table">
            <a:tbl>
              <a:tblPr/>
              <a:tblGrid>
                <a:gridCol w="6587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452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6666"/>
                <a:gridCol w="1171111"/>
                <a:gridCol w="1097916"/>
              </a:tblGrid>
              <a:tr h="58213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108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РАСХОДЫ ВСЕГО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7550,215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7544,645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99,9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49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в том числе: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678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01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ОБЩЕГОСУДАРСТВЕННЫЕ ВОПРОСЫ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3361,642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3356,738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99,9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52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kern="1200" dirty="0" smtClean="0"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НАЦИОНАЛЬНАЯ ОБОРОНА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5B0DC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295,223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295,223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3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04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НАЦИОНАЛЬНАЯ ЭКОНОМИКА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87,6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87,6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3397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05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3784,088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3783,422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99,99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6852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08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21,662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21,662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5B0DC3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100,0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05172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Исполнение  бюджета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Уваровского сельского поселения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Нижнегорского района Республики Крым </a:t>
            </a:r>
            <a:b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</a:br>
            <a:r>
              <a:rPr lang="ru-RU" sz="27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по расходам за 2023 год, тыс.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500042"/>
            <a:ext cx="8215370" cy="43396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endParaRPr lang="ru-RU" sz="48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 eaLnBrk="1" hangingPunct="1">
              <a:defRPr/>
            </a:pPr>
            <a:endParaRPr lang="ru-RU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ramond" panose="02020404030301010803" pitchFamily="18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СПАСИБО ЗА ВНИМАНИЕ </a:t>
            </a:r>
            <a:r>
              <a:rPr lang="ru-RU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!</a:t>
            </a:r>
            <a:endParaRPr lang="ru-RU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5B0DC3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ramond" panose="02020404030301010803" pitchFamily="18" charset="0"/>
              </a:rPr>
              <a:t/>
            </a:r>
            <a:br>
              <a:rPr lang="ru-RU" sz="4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5B0DC3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Garamond" panose="02020404030301010803" pitchFamily="18" charset="0"/>
              </a:rPr>
            </a:br>
            <a:endParaRPr lang="ru-RU" sz="4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5B0DC3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8505" y="2204864"/>
            <a:ext cx="7715304" cy="1200329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aramond" panose="02020404030301010803" pitchFamily="18" charset="0"/>
            </a:endParaRPr>
          </a:p>
          <a:p>
            <a:pPr algn="ctr" eaLnBrk="1" hangingPunct="1">
              <a:defRPr/>
            </a:pPr>
            <a:endParaRPr lang="ru-RU" sz="3600" b="1" spc="50" dirty="0">
              <a:ln w="1143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28480</TotalTime>
  <Words>186</Words>
  <Application>Microsoft Office PowerPoint</Application>
  <PresentationFormat>Экран (4:3)</PresentationFormat>
  <Paragraphs>85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Слайд 1</vt:lpstr>
      <vt:lpstr>Слайд 2</vt:lpstr>
      <vt:lpstr>  Исполнение  бюджета  Уваровского сельского поселения  Нижнегорского района Республики Крым  по доходам за 2023 год, тыс. руб.</vt:lpstr>
      <vt:lpstr>Исполнение  бюджета  Уваровского сельского поселения  Нижнегорского района Республики Крым  по расходам за 2023 год, тыс. руб.</vt:lpstr>
      <vt:lpstr>Слайд 5</vt:lpstr>
    </vt:vector>
  </TitlesOfParts>
  <Company>df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Admin</cp:lastModifiedBy>
  <cp:revision>2647</cp:revision>
  <cp:lastPrinted>2021-04-22T05:50:55Z</cp:lastPrinted>
  <dcterms:created xsi:type="dcterms:W3CDTF">2010-07-02T14:14:42Z</dcterms:created>
  <dcterms:modified xsi:type="dcterms:W3CDTF">2024-05-08T08:11:20Z</dcterms:modified>
</cp:coreProperties>
</file>